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57" r:id="rId5"/>
    <p:sldId id="258" r:id="rId6"/>
    <p:sldId id="264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 varScale="1">
        <p:scale>
          <a:sx n="68" d="100"/>
          <a:sy n="6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D3CC-CE14-4C67-8DE8-D5E3B2CA3BFC}" type="datetimeFigureOut">
              <a:rPr lang="en-US" smtClean="0"/>
              <a:pPr/>
              <a:t>12/9/2011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BDF3DE-D071-4A08-8CDE-BD3C0699AA7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D3CC-CE14-4C67-8DE8-D5E3B2CA3BFC}" type="datetimeFigureOut">
              <a:rPr lang="en-US" smtClean="0"/>
              <a:pPr/>
              <a:t>12/9/2011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3DE-D071-4A08-8CDE-BD3C0699AA7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5BDF3DE-D071-4A08-8CDE-BD3C0699AA7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D3CC-CE14-4C67-8DE8-D5E3B2CA3BFC}" type="datetimeFigureOut">
              <a:rPr lang="en-US" smtClean="0"/>
              <a:pPr/>
              <a:t>12/9/2011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D3CC-CE14-4C67-8DE8-D5E3B2CA3BFC}" type="datetimeFigureOut">
              <a:rPr lang="en-US" smtClean="0"/>
              <a:pPr/>
              <a:t>12/9/2011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5BDF3DE-D071-4A08-8CDE-BD3C0699AA7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D3CC-CE14-4C67-8DE8-D5E3B2CA3BFC}" type="datetimeFigureOut">
              <a:rPr lang="en-US" smtClean="0"/>
              <a:pPr/>
              <a:t>12/9/2011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BDF3DE-D071-4A08-8CDE-BD3C0699AA7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2AAD3CC-CE14-4C67-8DE8-D5E3B2CA3BFC}" type="datetimeFigureOut">
              <a:rPr lang="en-US" smtClean="0"/>
              <a:pPr/>
              <a:t>12/9/2011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3DE-D071-4A08-8CDE-BD3C0699AA7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D3CC-CE14-4C67-8DE8-D5E3B2CA3BFC}" type="datetimeFigureOut">
              <a:rPr lang="en-US" smtClean="0"/>
              <a:pPr/>
              <a:t>12/9/2011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5BDF3DE-D071-4A08-8CDE-BD3C0699AA7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D3CC-CE14-4C67-8DE8-D5E3B2CA3BFC}" type="datetimeFigureOut">
              <a:rPr lang="en-US" smtClean="0"/>
              <a:pPr/>
              <a:t>12/9/2011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5BDF3DE-D071-4A08-8CDE-BD3C0699AA7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D3CC-CE14-4C67-8DE8-D5E3B2CA3BFC}" type="datetimeFigureOut">
              <a:rPr lang="en-US" smtClean="0"/>
              <a:pPr/>
              <a:t>12/9/2011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BDF3DE-D071-4A08-8CDE-BD3C0699AA7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BDF3DE-D071-4A08-8CDE-BD3C0699AA7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D3CC-CE14-4C67-8DE8-D5E3B2CA3BFC}" type="datetimeFigureOut">
              <a:rPr lang="en-US" smtClean="0"/>
              <a:pPr/>
              <a:t>12/9/2011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5BDF3DE-D071-4A08-8CDE-BD3C0699AA7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2AAD3CC-CE14-4C67-8DE8-D5E3B2CA3BFC}" type="datetimeFigureOut">
              <a:rPr lang="en-US" smtClean="0"/>
              <a:pPr/>
              <a:t>12/9/2011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2AAD3CC-CE14-4C67-8DE8-D5E3B2CA3BFC}" type="datetimeFigureOut">
              <a:rPr lang="en-US" smtClean="0"/>
              <a:pPr/>
              <a:t>12/9/2011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BDF3DE-D071-4A08-8CDE-BD3C0699AA7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l\Pictures\work\c-band\16777_5631_sat_final_08_1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1752600"/>
          </a:xfrm>
        </p:spPr>
        <p:txBody>
          <a:bodyPr/>
          <a:lstStyle/>
          <a:p>
            <a:r>
              <a:rPr lang="en-US" dirty="0" smtClean="0"/>
              <a:t>Sioux Lookout Dec 6-8, 2011 </a:t>
            </a:r>
            <a:endParaRPr lang="en-CA" dirty="0" smtClean="0"/>
          </a:p>
          <a:p>
            <a:r>
              <a:rPr lang="en-US" dirty="0" smtClean="0"/>
              <a:t> 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714356"/>
            <a:ext cx="7215238" cy="15001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C-Band/Cable Plant Training Workshop</a:t>
            </a:r>
            <a:endParaRPr lang="en-CA" sz="3200" dirty="0"/>
          </a:p>
        </p:txBody>
      </p:sp>
      <p:pic>
        <p:nvPicPr>
          <p:cNvPr id="15" name="Picture 14" descr="k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57166"/>
            <a:ext cx="1928826" cy="795218"/>
          </a:xfrm>
          <a:prstGeom prst="rect">
            <a:avLst/>
          </a:prstGeom>
        </p:spPr>
      </p:pic>
      <p:pic>
        <p:nvPicPr>
          <p:cNvPr id="16" name="Picture 15" descr="IMG_3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857628"/>
            <a:ext cx="3429004" cy="2286003"/>
          </a:xfrm>
          <a:prstGeom prst="rect">
            <a:avLst/>
          </a:prstGeom>
        </p:spPr>
      </p:pic>
      <p:pic>
        <p:nvPicPr>
          <p:cNvPr id="6" name="Picture 5" descr="IMG_3582_compone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857628"/>
            <a:ext cx="343116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C-Band Video</a:t>
            </a:r>
            <a:endParaRPr lang="en-CA" dirty="0"/>
          </a:p>
        </p:txBody>
      </p:sp>
      <p:pic>
        <p:nvPicPr>
          <p:cNvPr id="4" name="16777_5631_sat_final_08_1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25538" y="1527175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Feed Horn</a:t>
            </a:r>
            <a:endParaRPr lang="en-CA" dirty="0"/>
          </a:p>
        </p:txBody>
      </p:sp>
      <p:pic>
        <p:nvPicPr>
          <p:cNvPr id="4" name="Content Placeholder 3" descr="IMG_3555_feedhor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428868"/>
            <a:ext cx="5715000" cy="3857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3636" y="357187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Feed horn in Fort Severn</a:t>
            </a:r>
            <a:endParaRPr lang="en-CA" dirty="0"/>
          </a:p>
        </p:txBody>
      </p:sp>
      <p:pic>
        <p:nvPicPr>
          <p:cNvPr id="7" name="Picture 6" descr="IMG_3243_feedho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571612"/>
            <a:ext cx="2857480" cy="19049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LNB</a:t>
            </a:r>
            <a:endParaRPr lang="en-CA" dirty="0"/>
          </a:p>
        </p:txBody>
      </p:sp>
      <p:pic>
        <p:nvPicPr>
          <p:cNvPr id="4" name="Content Placeholder 3" descr="IMG_3572_ln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428868"/>
            <a:ext cx="5715000" cy="3810000"/>
          </a:xfrm>
          <a:prstGeom prst="rect">
            <a:avLst/>
          </a:prstGeom>
        </p:spPr>
      </p:pic>
      <p:pic>
        <p:nvPicPr>
          <p:cNvPr id="6" name="Picture 5" descr="IMG_3243_LN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500174"/>
            <a:ext cx="3071794" cy="20478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SSPA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43636" y="5715016"/>
            <a:ext cx="2555736" cy="544630"/>
          </a:xfrm>
        </p:spPr>
        <p:txBody>
          <a:bodyPr/>
          <a:lstStyle/>
          <a:p>
            <a:pPr algn="r">
              <a:buNone/>
            </a:pPr>
            <a:r>
              <a:rPr lang="en-CA" dirty="0" smtClean="0"/>
              <a:t>Back of SSPA</a:t>
            </a:r>
            <a:endParaRPr lang="en-CA" dirty="0"/>
          </a:p>
        </p:txBody>
      </p:sp>
      <p:pic>
        <p:nvPicPr>
          <p:cNvPr id="4" name="Picture 3" descr="IMG_3577_ss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428868"/>
            <a:ext cx="5715000" cy="3810000"/>
          </a:xfrm>
          <a:prstGeom prst="rect">
            <a:avLst/>
          </a:prstGeom>
        </p:spPr>
      </p:pic>
      <p:pic>
        <p:nvPicPr>
          <p:cNvPr id="7" name="Picture 6" descr="IMG_3240_ss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571612"/>
            <a:ext cx="3071793" cy="21297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Mitec</a:t>
            </a:r>
            <a:r>
              <a:rPr lang="en-CA" dirty="0" smtClean="0"/>
              <a:t> Bias-T</a:t>
            </a:r>
            <a:endParaRPr lang="en-CA" dirty="0"/>
          </a:p>
        </p:txBody>
      </p:sp>
      <p:pic>
        <p:nvPicPr>
          <p:cNvPr id="4" name="Picture 3" descr="IMG_3574_MIKE_BIAS_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543483" cy="2362322"/>
          </a:xfrm>
          <a:prstGeom prst="rect">
            <a:avLst/>
          </a:prstGeom>
        </p:spPr>
      </p:pic>
      <p:pic>
        <p:nvPicPr>
          <p:cNvPr id="5" name="Picture 4" descr="IMG_3564_p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714488"/>
            <a:ext cx="2357454" cy="1571636"/>
          </a:xfrm>
          <a:prstGeom prst="rect">
            <a:avLst/>
          </a:prstGeom>
        </p:spPr>
      </p:pic>
      <p:pic>
        <p:nvPicPr>
          <p:cNvPr id="6" name="Picture 5" descr="IMG_3552_front_bias_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429132"/>
            <a:ext cx="2328704" cy="1552470"/>
          </a:xfrm>
          <a:prstGeom prst="rect">
            <a:avLst/>
          </a:prstGeom>
        </p:spPr>
      </p:pic>
      <p:pic>
        <p:nvPicPr>
          <p:cNvPr id="7" name="Picture 6" descr="IMG_3552_back_bias_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429132"/>
            <a:ext cx="2328705" cy="1552470"/>
          </a:xfrm>
          <a:prstGeom prst="rect">
            <a:avLst/>
          </a:prstGeom>
        </p:spPr>
      </p:pic>
      <p:pic>
        <p:nvPicPr>
          <p:cNvPr id="9" name="Picture 8" descr="IMG_3566_pow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3429000"/>
            <a:ext cx="2250298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Transmit Combiner</a:t>
            </a:r>
            <a:endParaRPr lang="en-CA" dirty="0"/>
          </a:p>
        </p:txBody>
      </p:sp>
      <p:pic>
        <p:nvPicPr>
          <p:cNvPr id="4" name="Content Placeholder 3" descr="IMG_3571_transmit_combin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00240"/>
            <a:ext cx="6336241" cy="36433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Receive Splitter</a:t>
            </a:r>
            <a:endParaRPr lang="en-CA" dirty="0"/>
          </a:p>
        </p:txBody>
      </p:sp>
      <p:pic>
        <p:nvPicPr>
          <p:cNvPr id="4" name="Content Placeholder 3" descr="IMG_3578_receive_split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965325"/>
            <a:ext cx="5715000" cy="36957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80" y="52690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err="1" smtClean="0"/>
              <a:t>Linkway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Picture 3" descr="IMG_3576_newt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371995"/>
            <a:ext cx="7620000" cy="1914525"/>
          </a:xfrm>
          <a:prstGeom prst="rect">
            <a:avLst/>
          </a:prstGeom>
        </p:spPr>
      </p:pic>
      <p:pic>
        <p:nvPicPr>
          <p:cNvPr id="5" name="Picture 4" descr="IMG_3570_link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933594"/>
            <a:ext cx="5715000" cy="2295525"/>
          </a:xfrm>
          <a:prstGeom prst="rect">
            <a:avLst/>
          </a:prstGeom>
        </p:spPr>
      </p:pic>
      <p:pic>
        <p:nvPicPr>
          <p:cNvPr id="6" name="Picture 5" descr="IMG_3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500174"/>
            <a:ext cx="3071794" cy="16536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err="1" smtClean="0"/>
              <a:t>Newtec</a:t>
            </a:r>
            <a:endParaRPr lang="en-CA" dirty="0"/>
          </a:p>
        </p:txBody>
      </p:sp>
      <p:pic>
        <p:nvPicPr>
          <p:cNvPr id="5" name="Content Placeholder 4" descr="IMG_3562_newte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74" y="2571744"/>
            <a:ext cx="5715000" cy="2019300"/>
          </a:xfrm>
        </p:spPr>
      </p:pic>
      <p:pic>
        <p:nvPicPr>
          <p:cNvPr id="4" name="Picture 3" descr="IMG_3558_link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733920"/>
            <a:ext cx="7620000" cy="1543050"/>
          </a:xfrm>
          <a:prstGeom prst="rect">
            <a:avLst/>
          </a:prstGeom>
        </p:spPr>
      </p:pic>
      <p:pic>
        <p:nvPicPr>
          <p:cNvPr id="6" name="Picture 5" descr="IMG_3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500174"/>
            <a:ext cx="3071794" cy="165364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</TotalTime>
  <Words>30</Words>
  <Application>Microsoft Office PowerPoint</Application>
  <PresentationFormat>On-screen Show (4:3)</PresentationFormat>
  <Paragraphs>14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C-Band/Cable Plant Training Workshop</vt:lpstr>
      <vt:lpstr>Feed Horn</vt:lpstr>
      <vt:lpstr>LNB</vt:lpstr>
      <vt:lpstr>SSPA</vt:lpstr>
      <vt:lpstr>Mitec Bias-T</vt:lpstr>
      <vt:lpstr>Transmit Combiner</vt:lpstr>
      <vt:lpstr>Receive Splitter</vt:lpstr>
      <vt:lpstr>  Linkway </vt:lpstr>
      <vt:lpstr>   Newtec</vt:lpstr>
      <vt:lpstr>C-Band Video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</dc:creator>
  <cp:lastModifiedBy>cal</cp:lastModifiedBy>
  <cp:revision>19</cp:revision>
  <dcterms:created xsi:type="dcterms:W3CDTF">2011-12-05T20:13:53Z</dcterms:created>
  <dcterms:modified xsi:type="dcterms:W3CDTF">2011-12-09T15:06:12Z</dcterms:modified>
</cp:coreProperties>
</file>