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07F-98E7-417D-B548-EA46F532AA6A}" type="datetimeFigureOut">
              <a:rPr lang="en-US" smtClean="0"/>
              <a:pPr/>
              <a:t>5/31/2010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D345-C4FD-4DB8-A243-224995659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07F-98E7-417D-B548-EA46F532AA6A}" type="datetimeFigureOut">
              <a:rPr lang="en-US" smtClean="0"/>
              <a:pPr/>
              <a:t>5/31/2010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D345-C4FD-4DB8-A243-224995659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07F-98E7-417D-B548-EA46F532AA6A}" type="datetimeFigureOut">
              <a:rPr lang="en-US" smtClean="0"/>
              <a:pPr/>
              <a:t>5/31/2010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D345-C4FD-4DB8-A243-224995659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07F-98E7-417D-B548-EA46F532AA6A}" type="datetimeFigureOut">
              <a:rPr lang="en-US" smtClean="0"/>
              <a:pPr/>
              <a:t>5/31/2010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D345-C4FD-4DB8-A243-224995659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07F-98E7-417D-B548-EA46F532AA6A}" type="datetimeFigureOut">
              <a:rPr lang="en-US" smtClean="0"/>
              <a:pPr/>
              <a:t>5/31/2010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D345-C4FD-4DB8-A243-224995659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07F-98E7-417D-B548-EA46F532AA6A}" type="datetimeFigureOut">
              <a:rPr lang="en-US" smtClean="0"/>
              <a:pPr/>
              <a:t>5/31/2010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D345-C4FD-4DB8-A243-224995659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07F-98E7-417D-B548-EA46F532AA6A}" type="datetimeFigureOut">
              <a:rPr lang="en-US" smtClean="0"/>
              <a:pPr/>
              <a:t>5/31/2010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D345-C4FD-4DB8-A243-224995659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07F-98E7-417D-B548-EA46F532AA6A}" type="datetimeFigureOut">
              <a:rPr lang="en-US" smtClean="0"/>
              <a:pPr/>
              <a:t>5/31/2010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D345-C4FD-4DB8-A243-224995659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07F-98E7-417D-B548-EA46F532AA6A}" type="datetimeFigureOut">
              <a:rPr lang="en-US" smtClean="0"/>
              <a:pPr/>
              <a:t>5/31/2010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D345-C4FD-4DB8-A243-224995659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07F-98E7-417D-B548-EA46F532AA6A}" type="datetimeFigureOut">
              <a:rPr lang="en-US" smtClean="0"/>
              <a:pPr/>
              <a:t>5/31/2010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D345-C4FD-4DB8-A243-224995659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07F-98E7-417D-B548-EA46F532AA6A}" type="datetimeFigureOut">
              <a:rPr lang="en-US" smtClean="0"/>
              <a:pPr/>
              <a:t>5/31/2010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6D345-C4FD-4DB8-A243-224995659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4F07F-98E7-417D-B548-EA46F532AA6A}" type="datetimeFigureOut">
              <a:rPr lang="en-US" smtClean="0"/>
              <a:pPr/>
              <a:t>5/31/2010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6D345-C4FD-4DB8-A243-224995659C0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Pictures from NCTR CURA 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April 26,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great group work </a:t>
            </a:r>
            <a:endParaRPr lang="en-US" dirty="0"/>
          </a:p>
        </p:txBody>
      </p:sp>
      <p:pic>
        <p:nvPicPr>
          <p:cNvPr id="4" name="Content Placeholder 3" descr="100_39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447800"/>
            <a:ext cx="3886200" cy="4495800"/>
          </a:xfrm>
        </p:spPr>
      </p:pic>
      <p:pic>
        <p:nvPicPr>
          <p:cNvPr id="1027" name="Picture 3" descr="C:\Documents and Settings\rawn\Desktop\NCTR\CURA\100_39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1447800"/>
            <a:ext cx="4343400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Documents and Settings\rawn\Desktop\NCTR\CURA\100_39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4114800" cy="4572000"/>
          </a:xfrm>
          <a:prstGeom prst="rect">
            <a:avLst/>
          </a:prstGeom>
          <a:noFill/>
        </p:spPr>
      </p:pic>
      <p:pic>
        <p:nvPicPr>
          <p:cNvPr id="2051" name="Picture 3" descr="C:\Documents and Settings\rawn\Desktop\NCTR\CURA\100_39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00200"/>
            <a:ext cx="41148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C:\Documents and Settings\rawn\Desktop\NCTR\CURA\100_39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4114800" cy="4495800"/>
          </a:xfrm>
          <a:prstGeom prst="rect">
            <a:avLst/>
          </a:prstGeom>
          <a:noFill/>
        </p:spPr>
      </p:pic>
      <p:pic>
        <p:nvPicPr>
          <p:cNvPr id="3075" name="Picture 3" descr="C:\Documents and Settings\rawn\Desktop\NCTR\CURA\100_39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600200"/>
            <a:ext cx="4267200" cy="44957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 descr="C:\Documents and Settings\rawn\Desktop\NCTR\CURA\100_39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4038600" cy="4572000"/>
          </a:xfrm>
          <a:prstGeom prst="rect">
            <a:avLst/>
          </a:prstGeom>
          <a:noFill/>
        </p:spPr>
      </p:pic>
      <p:pic>
        <p:nvPicPr>
          <p:cNvPr id="4099" name="Picture 3" descr="C:\Documents and Settings\rawn\Desktop\NCTR\CURA\100_39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600200"/>
            <a:ext cx="4175125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C:\Documents and Settings\rawn\Desktop\NCTR\CURA\100_39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3962400" cy="4495800"/>
          </a:xfrm>
          <a:prstGeom prst="rect">
            <a:avLst/>
          </a:prstGeom>
          <a:noFill/>
        </p:spPr>
      </p:pic>
      <p:pic>
        <p:nvPicPr>
          <p:cNvPr id="5123" name="Picture 3" descr="C:\Documents and Settings\rawn\Desktop\NCTR\CURA\100_39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600200"/>
            <a:ext cx="4247258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 descr="C:\Documents and Settings\rawn\Desktop\NCTR\CURA\100_39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4191000" cy="4495800"/>
          </a:xfrm>
          <a:prstGeom prst="rect">
            <a:avLst/>
          </a:prstGeom>
          <a:noFill/>
        </p:spPr>
      </p:pic>
      <p:pic>
        <p:nvPicPr>
          <p:cNvPr id="6147" name="Picture 3" descr="C:\Documents and Settings\rawn\Desktop\NCTR\CURA\100_39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600200"/>
            <a:ext cx="4086225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 descr="C:\Documents and Settings\rawn\Desktop\NCTR\CURA\100_39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4038600" cy="4572000"/>
          </a:xfrm>
          <a:prstGeom prst="rect">
            <a:avLst/>
          </a:prstGeom>
          <a:noFill/>
        </p:spPr>
      </p:pic>
      <p:pic>
        <p:nvPicPr>
          <p:cNvPr id="7171" name="Picture 3" descr="C:\Documents and Settings\rawn\Desktop\NCTR\CURA\100_4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600200"/>
            <a:ext cx="4251325" cy="45418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 descr="C:\Documents and Settings\rawn\Desktop\NCTR\CURA\100_4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4114800" cy="4495800"/>
          </a:xfrm>
          <a:prstGeom prst="rect">
            <a:avLst/>
          </a:prstGeom>
          <a:noFill/>
        </p:spPr>
      </p:pic>
      <p:pic>
        <p:nvPicPr>
          <p:cNvPr id="8195" name="Picture 3" descr="C:\Documents and Settings\rawn\Desktop\NCTR\CURA\100_4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00200"/>
            <a:ext cx="4175125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13</Words>
  <Application>Microsoft Office PowerPoint</Application>
  <PresentationFormat>On-screen Show (4:3)</PresentationFormat>
  <Paragraphs>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Pictures from NCTR CURA meeting</vt:lpstr>
      <vt:lpstr>Some great group work 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Algoma University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Pictures from NCTR CURA meeting</dc:title>
  <dc:creator>rawn</dc:creator>
  <cp:lastModifiedBy>rawn</cp:lastModifiedBy>
  <cp:revision>4</cp:revision>
  <dcterms:created xsi:type="dcterms:W3CDTF">2010-05-31T15:18:00Z</dcterms:created>
  <dcterms:modified xsi:type="dcterms:W3CDTF">2010-05-31T16:38:34Z</dcterms:modified>
</cp:coreProperties>
</file>