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2"/>
  </p:sldMasterIdLst>
  <p:notesMasterIdLst>
    <p:notesMasterId r:id="rId4"/>
  </p:notesMasterIdLst>
  <p:sldIdLst>
    <p:sldId id="256" r:id="rId3"/>
  </p:sldIdLst>
  <p:sldSz cx="6858000" cy="9144000" type="screen4x3"/>
  <p:notesSz cx="704532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574" y="8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9DF47113-5B44-4100-BA60-C1D62D6B51CD}" type="datetimeFigureOut">
              <a:rPr lang="en-US" smtClean="0"/>
              <a:t>9/9/2011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701675"/>
            <a:ext cx="2628900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62" tIns="46831" rIns="93662" bIns="468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6"/>
            <a:ext cx="5636260" cy="4205526"/>
          </a:xfrm>
          <a:prstGeom prst="rect">
            <a:avLst/>
          </a:prstGeom>
        </p:spPr>
        <p:txBody>
          <a:bodyPr vert="horz" lIns="93662" tIns="46831" rIns="93662" bIns="468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0A5BDC11-CEC0-40A5-A7D3-11657B2789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BDC11-CEC0-40A5-A7D3-11657B2789A7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6927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6927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6D9BFD5-718E-4110-9FA4-00B92974E444}" type="datetimeFigureOut">
              <a:rPr lang="en-US" smtClean="0"/>
              <a:pPr/>
              <a:t>9/9/2011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D8E6319-C4D9-48AF-8EE5-5DEB6D00E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Tresha\Edited Photos for Stock\Illustrations\1018049_98069563.jpg"/>
          <p:cNvPicPr>
            <a:picLocks noChangeAspect="1" noChangeArrowheads="1"/>
          </p:cNvPicPr>
          <p:nvPr/>
        </p:nvPicPr>
        <p:blipFill>
          <a:blip r:embed="rId3" cstate="print"/>
          <a:srcRect l="3837" r="53194" b="9822"/>
          <a:stretch>
            <a:fillRect/>
          </a:stretch>
        </p:blipFill>
        <p:spPr bwMode="auto">
          <a:xfrm>
            <a:off x="0" y="539552"/>
            <a:ext cx="4648200" cy="5867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8640" y="6928009"/>
            <a:ext cx="3124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000" b="1" dirty="0" smtClean="0">
                <a:solidFill>
                  <a:schemeClr val="accent4"/>
                </a:solidFill>
                <a:latin typeface="Calibri"/>
              </a:rPr>
              <a:t>Join Us…</a:t>
            </a:r>
            <a:endParaRPr lang="en-US" sz="2000" b="1" dirty="0">
              <a:solidFill>
                <a:schemeClr val="accent4"/>
              </a:solidFill>
              <a:latin typeface="Calibri"/>
            </a:endParaRPr>
          </a:p>
          <a:p>
            <a:pPr fontAlgn="t"/>
            <a:r>
              <a:rPr lang="en-US" sz="2000" b="1" dirty="0" smtClean="0">
                <a:solidFill>
                  <a:schemeClr val="accent4"/>
                </a:solidFill>
                <a:latin typeface="Calibri"/>
              </a:rPr>
              <a:t/>
            </a:r>
            <a:br>
              <a:rPr lang="en-US" sz="2000" b="1" dirty="0" smtClean="0">
                <a:solidFill>
                  <a:schemeClr val="accent4"/>
                </a:solidFill>
                <a:latin typeface="Calibri"/>
              </a:rPr>
            </a:br>
            <a:r>
              <a:rPr lang="en-US" sz="2000" b="1" dirty="0" smtClean="0">
                <a:solidFill>
                  <a:schemeClr val="accent4"/>
                </a:solidFill>
                <a:latin typeface="Calibri"/>
              </a:rPr>
              <a:t>Date</a:t>
            </a:r>
            <a:endParaRPr lang="en-US" sz="2000" b="1" dirty="0">
              <a:solidFill>
                <a:schemeClr val="accent4"/>
              </a:solidFill>
              <a:latin typeface="Calibri"/>
            </a:endParaRPr>
          </a:p>
          <a:p>
            <a:pPr fontAlgn="t"/>
            <a:r>
              <a:rPr lang="en-CA" sz="2000" dirty="0" smtClean="0">
                <a:latin typeface="Calibri"/>
              </a:rPr>
              <a:t>Thursday, September 22nd</a:t>
            </a:r>
            <a:endParaRPr lang="en-US" sz="2000" dirty="0">
              <a:latin typeface="Calibri"/>
            </a:endParaRPr>
          </a:p>
          <a:p>
            <a:pPr fontAlgn="t"/>
            <a:r>
              <a:rPr lang="en-US" sz="2000" b="1" dirty="0">
                <a:solidFill>
                  <a:schemeClr val="accent4"/>
                </a:solidFill>
                <a:latin typeface="Calibri"/>
              </a:rPr>
              <a:t>Time</a:t>
            </a:r>
          </a:p>
          <a:p>
            <a:pPr fontAlgn="t"/>
            <a:r>
              <a:rPr lang="en-US" sz="2000" dirty="0" smtClean="0">
                <a:latin typeface="Calibri"/>
              </a:rPr>
              <a:t>3:35 PM</a:t>
            </a:r>
            <a:endParaRPr lang="en-US" sz="2000" dirty="0">
              <a:latin typeface="Calibri"/>
            </a:endParaRPr>
          </a:p>
          <a:p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0" y="1763688"/>
          <a:ext cx="3810000" cy="373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1120"/>
                <a:gridCol w="2348880"/>
              </a:tblGrid>
              <a:tr h="3581400"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Join Us!</a:t>
                      </a:r>
                      <a:r>
                        <a:rPr lang="en-US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/>
                      </a:r>
                      <a:br>
                        <a:rPr lang="en-US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</a:br>
                      <a:endParaRPr lang="en-US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US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US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US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CA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CA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CA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CA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CA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CA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endParaRPr lang="en-US" sz="8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r"/>
                      <a:r>
                        <a:rPr lang="en-CA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Contact</a:t>
                      </a:r>
                      <a:endParaRPr lang="en-US" sz="16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Join us via</a:t>
                      </a:r>
                      <a:r>
                        <a:rPr lang="en-US" sz="1200" b="1" baseline="0" dirty="0" smtClean="0"/>
                        <a:t> video conference for a </a:t>
                      </a:r>
                      <a:r>
                        <a:rPr lang="en-US" sz="1200" b="1" baseline="0" dirty="0" err="1" smtClean="0"/>
                        <a:t>Kwayaciiwn</a:t>
                      </a:r>
                      <a:r>
                        <a:rPr lang="en-US" sz="1200" b="1" baseline="0" dirty="0" smtClean="0"/>
                        <a:t> Staff introduction and description of services.</a:t>
                      </a:r>
                      <a:endParaRPr lang="en-US" sz="1200" b="1" baseline="0" dirty="0" smtClean="0"/>
                    </a:p>
                    <a:p>
                      <a:endParaRPr lang="en-CA" sz="1100" baseline="0" dirty="0" smtClean="0"/>
                    </a:p>
                    <a:p>
                      <a:endParaRPr lang="en-US" sz="1100" baseline="0" dirty="0" smtClean="0"/>
                    </a:p>
                    <a:p>
                      <a:r>
                        <a:rPr lang="en-CA" sz="1100" b="1" u="sng" baseline="0" dirty="0" smtClean="0"/>
                        <a:t>Please let us know by Monday September 19</a:t>
                      </a:r>
                      <a:r>
                        <a:rPr lang="en-CA" sz="1100" b="1" u="sng" baseline="30000" dirty="0" smtClean="0"/>
                        <a:t>th</a:t>
                      </a:r>
                      <a:r>
                        <a:rPr lang="en-CA" sz="1100" b="1" u="sng" baseline="0" dirty="0" smtClean="0"/>
                        <a:t> if your school would like to participate.</a:t>
                      </a:r>
                      <a:r>
                        <a:rPr lang="en-CA" sz="400" b="1" u="sng" baseline="0" dirty="0" smtClean="0"/>
                        <a:t> </a:t>
                      </a:r>
                    </a:p>
                    <a:p>
                      <a:endParaRPr lang="en-CA" sz="1100" baseline="0" dirty="0" smtClean="0"/>
                    </a:p>
                    <a:p>
                      <a:endParaRPr lang="en-US" sz="1100" baseline="0" dirty="0" smtClean="0"/>
                    </a:p>
                    <a:p>
                      <a:endParaRPr lang="en-US" sz="1100" baseline="0" dirty="0" smtClean="0"/>
                    </a:p>
                    <a:p>
                      <a:endParaRPr lang="en-CA" sz="1100" baseline="0" dirty="0" smtClean="0"/>
                    </a:p>
                    <a:p>
                      <a:endParaRPr lang="en-CA" sz="1100" baseline="0" dirty="0" smtClean="0"/>
                    </a:p>
                    <a:p>
                      <a:pPr algn="l"/>
                      <a:endParaRPr lang="en-CA" sz="11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12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Frank </a:t>
                      </a:r>
                      <a:r>
                        <a:rPr lang="en-US" sz="1200" b="1" baseline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Hovi</a:t>
                      </a:r>
                      <a:r>
                        <a:rPr lang="en-US" sz="12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CA" sz="12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fhovi@kerc.ca</a:t>
                      </a:r>
                      <a:endParaRPr lang="en-US" sz="1200" b="1" baseline="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2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(807) 737-7373</a:t>
                      </a:r>
                    </a:p>
                    <a:p>
                      <a:pPr algn="l"/>
                      <a:r>
                        <a:rPr lang="en-US" sz="12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Ext. 22</a:t>
                      </a:r>
                    </a:p>
                    <a:p>
                      <a:endParaRPr lang="en-CA" sz="1100" baseline="0" dirty="0" smtClean="0"/>
                    </a:p>
                    <a:p>
                      <a:endParaRPr lang="en-US" sz="1100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88639" y="0"/>
            <a:ext cx="6669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b="1" u="sng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Video Conference</a:t>
            </a:r>
            <a:endParaRPr lang="en-US" sz="6000" b="1" u="sng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1800" y="7620000"/>
            <a:ext cx="38862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t"/>
            <a:r>
              <a:rPr lang="en-US" b="1" dirty="0" smtClean="0">
                <a:solidFill>
                  <a:schemeClr val="bg1"/>
                </a:solidFill>
                <a:latin typeface="Calibri"/>
              </a:rPr>
              <a:t>Kwayaciiwin Education Resource Centre</a:t>
            </a:r>
          </a:p>
          <a:p>
            <a:pPr algn="r" fontAlgn="t"/>
            <a:endParaRPr lang="en-US" sz="500" b="1" dirty="0" smtClean="0">
              <a:solidFill>
                <a:schemeClr val="accent4"/>
              </a:solidFill>
              <a:latin typeface="Calibri"/>
            </a:endParaRPr>
          </a:p>
          <a:p>
            <a:pPr algn="r" fontAlgn="t"/>
            <a:r>
              <a:rPr lang="en-US" sz="1400" b="1" dirty="0" smtClean="0">
                <a:solidFill>
                  <a:schemeClr val="accent4"/>
                </a:solidFill>
                <a:latin typeface="Calibri"/>
              </a:rPr>
              <a:t>PO Box 1328</a:t>
            </a:r>
          </a:p>
          <a:p>
            <a:pPr algn="r" fontAlgn="t"/>
            <a:r>
              <a:rPr lang="en-US" sz="1400" b="1" dirty="0" smtClean="0">
                <a:solidFill>
                  <a:schemeClr val="accent4"/>
                </a:solidFill>
                <a:latin typeface="Calibri"/>
              </a:rPr>
              <a:t>Sioux Lookout, ON</a:t>
            </a:r>
          </a:p>
          <a:p>
            <a:pPr algn="r" fontAlgn="t"/>
            <a:r>
              <a:rPr lang="en-US" sz="1400" b="1" dirty="0" smtClean="0">
                <a:solidFill>
                  <a:schemeClr val="accent4"/>
                </a:solidFill>
                <a:latin typeface="Calibri"/>
              </a:rPr>
              <a:t>P8T 1B8</a:t>
            </a:r>
            <a:r>
              <a:rPr lang="en-US" sz="500" b="1" dirty="0" smtClean="0">
                <a:solidFill>
                  <a:schemeClr val="accent4"/>
                </a:solidFill>
                <a:latin typeface="Calibri"/>
              </a:rPr>
              <a:t/>
            </a:r>
            <a:br>
              <a:rPr lang="en-US" sz="500" b="1" dirty="0" smtClean="0">
                <a:solidFill>
                  <a:schemeClr val="accent4"/>
                </a:solidFill>
                <a:latin typeface="Calibri"/>
              </a:rPr>
            </a:b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6712" y="6444208"/>
            <a:ext cx="602128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 smtClean="0"/>
              <a:t>“</a:t>
            </a:r>
            <a:r>
              <a:rPr lang="en-US" sz="1050" i="1" dirty="0" smtClean="0"/>
              <a:t>Kwayaciiwin helps make connections between elders and youth by encouraging the transmission of our language from generation to generation”</a:t>
            </a:r>
            <a:endParaRPr lang="en-US" sz="1050" dirty="0" smtClean="0"/>
          </a:p>
          <a:p>
            <a:r>
              <a:rPr lang="en-US" sz="1050" i="1" dirty="0" smtClean="0"/>
              <a:t>    </a:t>
            </a:r>
            <a:r>
              <a:rPr lang="en-US" sz="1050" i="1" dirty="0" smtClean="0"/>
              <a:t>	- </a:t>
            </a:r>
            <a:r>
              <a:rPr lang="en-US" sz="1050" dirty="0" smtClean="0"/>
              <a:t>Saul Williams, Education Director, </a:t>
            </a:r>
            <a:r>
              <a:rPr lang="en-US" sz="1050" dirty="0" err="1" smtClean="0"/>
              <a:t>Weagamow</a:t>
            </a:r>
            <a:endParaRPr lang="en-US" sz="1050" dirty="0" smtClean="0"/>
          </a:p>
          <a:p>
            <a:r>
              <a:rPr lang="en-US" sz="1050" dirty="0" smtClean="0"/>
              <a:t> </a:t>
            </a:r>
          </a:p>
          <a:p>
            <a:pPr algn="ctr"/>
            <a:endParaRPr lang="en-US" sz="10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030008546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04D0A3E-B058-41C3-A9A6-F47D4F31AB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TS030008546</Template>
  <TotalTime>64</TotalTime>
  <Words>86</Words>
  <Application>Microsoft Office PowerPoint</Application>
  <PresentationFormat>On-screen Show (4:3)</PresentationFormat>
  <Paragraphs>41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TS030008546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reception1</dc:creator>
  <cp:keywords/>
  <dc:description/>
  <cp:lastModifiedBy>reception1</cp:lastModifiedBy>
  <cp:revision>7</cp:revision>
  <dcterms:created xsi:type="dcterms:W3CDTF">2011-09-09T19:16:29Z</dcterms:created>
  <dcterms:modified xsi:type="dcterms:W3CDTF">2011-09-09T20:20:36Z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TC300085469990</vt:lpwstr>
  </property>
</Properties>
</file>