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2D691F-B889-45C8-AFDF-A73A96B1E499}" type="doc">
      <dgm:prSet loTypeId="urn:microsoft.com/office/officeart/2005/8/layout/chevron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B151D719-942C-440F-82FF-46EC78BE2C2B}">
      <dgm:prSet phldrT="[Text]"/>
      <dgm:spPr/>
      <dgm:t>
        <a:bodyPr/>
        <a:lstStyle/>
        <a:p>
          <a:r>
            <a:rPr lang="en-US" dirty="0" smtClean="0"/>
            <a:t>FNSSP</a:t>
          </a:r>
          <a:endParaRPr lang="en-US" dirty="0"/>
        </a:p>
      </dgm:t>
    </dgm:pt>
    <dgm:pt modelId="{1377F2F3-215B-4605-AD42-8A09E07E402E}" type="parTrans" cxnId="{D4AD0E84-013E-466A-A521-FC80EFA087A0}">
      <dgm:prSet/>
      <dgm:spPr/>
      <dgm:t>
        <a:bodyPr/>
        <a:lstStyle/>
        <a:p>
          <a:endParaRPr lang="en-US"/>
        </a:p>
      </dgm:t>
    </dgm:pt>
    <dgm:pt modelId="{176663E8-AD41-4E10-971E-807F8CD607F5}" type="sibTrans" cxnId="{D4AD0E84-013E-466A-A521-FC80EFA087A0}">
      <dgm:prSet/>
      <dgm:spPr/>
      <dgm:t>
        <a:bodyPr/>
        <a:lstStyle/>
        <a:p>
          <a:endParaRPr lang="en-US"/>
        </a:p>
      </dgm:t>
    </dgm:pt>
    <dgm:pt modelId="{52B76DE2-F136-40B2-A091-4DBDA45F1EC3}">
      <dgm:prSet phldrT="[Text]"/>
      <dgm:spPr/>
      <dgm:t>
        <a:bodyPr/>
        <a:lstStyle/>
        <a:p>
          <a:r>
            <a:rPr lang="en-US" dirty="0" smtClean="0"/>
            <a:t>Join us and invite your </a:t>
          </a:r>
          <a:r>
            <a:rPr lang="en-US" dirty="0" smtClean="0"/>
            <a:t>Principal </a:t>
          </a:r>
          <a:r>
            <a:rPr lang="en-US" dirty="0" smtClean="0"/>
            <a:t>&amp; Ed. Director</a:t>
          </a:r>
          <a:endParaRPr lang="en-US" dirty="0"/>
        </a:p>
      </dgm:t>
    </dgm:pt>
    <dgm:pt modelId="{4B8F0666-4117-478C-9441-540375E29C8F}" type="parTrans" cxnId="{E40C8096-E310-43C2-9F27-4F8305693689}">
      <dgm:prSet/>
      <dgm:spPr/>
      <dgm:t>
        <a:bodyPr/>
        <a:lstStyle/>
        <a:p>
          <a:endParaRPr lang="en-US"/>
        </a:p>
      </dgm:t>
    </dgm:pt>
    <dgm:pt modelId="{7F40496B-BC53-4672-91A4-5980D29E7DA5}" type="sibTrans" cxnId="{E40C8096-E310-43C2-9F27-4F8305693689}">
      <dgm:prSet/>
      <dgm:spPr/>
      <dgm:t>
        <a:bodyPr/>
        <a:lstStyle/>
        <a:p>
          <a:endParaRPr lang="en-US"/>
        </a:p>
      </dgm:t>
    </dgm:pt>
    <dgm:pt modelId="{D392A1F3-DE40-4140-A1DA-312A44789F98}">
      <dgm:prSet phldrT="[Text]"/>
      <dgm:spPr/>
      <dgm:t>
        <a:bodyPr/>
        <a:lstStyle/>
        <a:p>
          <a:r>
            <a:rPr lang="en-US" dirty="0" smtClean="0"/>
            <a:t>V-C</a:t>
          </a:r>
          <a:endParaRPr lang="en-US" dirty="0"/>
        </a:p>
      </dgm:t>
    </dgm:pt>
    <dgm:pt modelId="{B615FF89-88FE-45CF-9F2E-45A5A909A655}" type="parTrans" cxnId="{6CEEB51D-4E00-42B1-93FF-C22B79CE6129}">
      <dgm:prSet/>
      <dgm:spPr/>
      <dgm:t>
        <a:bodyPr/>
        <a:lstStyle/>
        <a:p>
          <a:endParaRPr lang="en-US"/>
        </a:p>
      </dgm:t>
    </dgm:pt>
    <dgm:pt modelId="{EC2EF019-E1D4-4303-B8C2-7FE44F2657F9}" type="sibTrans" cxnId="{6CEEB51D-4E00-42B1-93FF-C22B79CE6129}">
      <dgm:prSet/>
      <dgm:spPr/>
      <dgm:t>
        <a:bodyPr/>
        <a:lstStyle/>
        <a:p>
          <a:endParaRPr lang="en-US"/>
        </a:p>
      </dgm:t>
    </dgm:pt>
    <dgm:pt modelId="{8FD3C3D1-B03B-4B47-9C0E-CBC29AF2D91F}">
      <dgm:prSet phldrT="[Text]"/>
      <dgm:spPr/>
      <dgm:t>
        <a:bodyPr/>
        <a:lstStyle/>
        <a:p>
          <a:r>
            <a:rPr lang="en-US" dirty="0" smtClean="0"/>
            <a:t>Meeting</a:t>
          </a:r>
          <a:endParaRPr lang="en-US" dirty="0"/>
        </a:p>
      </dgm:t>
    </dgm:pt>
    <dgm:pt modelId="{A1234234-A2AF-41FF-8855-017E9E6ED72F}" type="parTrans" cxnId="{BEBE4727-BDAC-4AB2-B698-7CAD2FDAA1EF}">
      <dgm:prSet/>
      <dgm:spPr/>
      <dgm:t>
        <a:bodyPr/>
        <a:lstStyle/>
        <a:p>
          <a:endParaRPr lang="en-US"/>
        </a:p>
      </dgm:t>
    </dgm:pt>
    <dgm:pt modelId="{7E5D8AC6-9B5D-4522-88C4-4358070DDAB2}" type="sibTrans" cxnId="{BEBE4727-BDAC-4AB2-B698-7CAD2FDAA1EF}">
      <dgm:prSet/>
      <dgm:spPr/>
      <dgm:t>
        <a:bodyPr/>
        <a:lstStyle/>
        <a:p>
          <a:endParaRPr lang="en-US"/>
        </a:p>
      </dgm:t>
    </dgm:pt>
    <dgm:pt modelId="{BBFD26FC-4FD3-4C22-8AD9-7C09AD39A9CA}">
      <dgm:prSet/>
      <dgm:spPr/>
      <dgm:t>
        <a:bodyPr/>
        <a:lstStyle/>
        <a:p>
          <a:r>
            <a:rPr lang="en-US" dirty="0" err="1" smtClean="0"/>
            <a:t>Dadavan</a:t>
          </a:r>
          <a:r>
            <a:rPr lang="en-US" dirty="0" smtClean="0"/>
            <a:t> Updates </a:t>
          </a:r>
          <a:endParaRPr lang="en-US" dirty="0"/>
        </a:p>
      </dgm:t>
    </dgm:pt>
    <dgm:pt modelId="{6C94D0C8-DB09-4DC0-89E6-987FBFE32D04}" type="parTrans" cxnId="{CB7EBD42-21F2-49DB-B688-1298F1936CBC}">
      <dgm:prSet/>
      <dgm:spPr/>
      <dgm:t>
        <a:bodyPr/>
        <a:lstStyle/>
        <a:p>
          <a:endParaRPr lang="en-US"/>
        </a:p>
      </dgm:t>
    </dgm:pt>
    <dgm:pt modelId="{894EF935-E0C7-43A9-9B83-FD8D865508F8}" type="sibTrans" cxnId="{CB7EBD42-21F2-49DB-B688-1298F1936CBC}">
      <dgm:prSet/>
      <dgm:spPr/>
      <dgm:t>
        <a:bodyPr/>
        <a:lstStyle/>
        <a:p>
          <a:endParaRPr lang="en-US"/>
        </a:p>
      </dgm:t>
    </dgm:pt>
    <dgm:pt modelId="{4BAAE0B4-47B5-45D7-80B0-308FB3A1920F}">
      <dgm:prSet/>
      <dgm:spPr/>
      <dgm:t>
        <a:bodyPr/>
        <a:lstStyle/>
        <a:p>
          <a:r>
            <a:rPr lang="en-US" dirty="0" smtClean="0"/>
            <a:t>Support Staff Updates</a:t>
          </a:r>
          <a:endParaRPr lang="en-US" dirty="0"/>
        </a:p>
      </dgm:t>
    </dgm:pt>
    <dgm:pt modelId="{354D392D-E748-467A-8892-76B4144BFC7B}" type="parTrans" cxnId="{5A70416A-C8D4-469C-AA04-655AF1D10AD4}">
      <dgm:prSet/>
      <dgm:spPr/>
      <dgm:t>
        <a:bodyPr/>
        <a:lstStyle/>
        <a:p>
          <a:endParaRPr lang="en-US"/>
        </a:p>
      </dgm:t>
    </dgm:pt>
    <dgm:pt modelId="{85D0A06B-09E1-40BC-8996-45FF4571A1AA}" type="sibTrans" cxnId="{5A70416A-C8D4-469C-AA04-655AF1D10AD4}">
      <dgm:prSet/>
      <dgm:spPr/>
      <dgm:t>
        <a:bodyPr/>
        <a:lstStyle/>
        <a:p>
          <a:endParaRPr lang="en-US"/>
        </a:p>
      </dgm:t>
    </dgm:pt>
    <dgm:pt modelId="{8CECE568-6161-4A28-A773-D5C234376CAA}" type="pres">
      <dgm:prSet presAssocID="{152D691F-B889-45C8-AFDF-A73A96B1E49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4030CA-EBEF-46AB-B7BE-BD1E546288F4}" type="pres">
      <dgm:prSet presAssocID="{B151D719-942C-440F-82FF-46EC78BE2C2B}" presName="composite" presStyleCnt="0"/>
      <dgm:spPr/>
    </dgm:pt>
    <dgm:pt modelId="{D78E21DE-B324-4BA5-9B0F-25C8BCDE4014}" type="pres">
      <dgm:prSet presAssocID="{B151D719-942C-440F-82FF-46EC78BE2C2B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479030-B3D9-42FE-9529-29C7750DA94D}" type="pres">
      <dgm:prSet presAssocID="{B151D719-942C-440F-82FF-46EC78BE2C2B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451DF4-DA55-479A-88CD-B9134FB3820C}" type="pres">
      <dgm:prSet presAssocID="{176663E8-AD41-4E10-971E-807F8CD607F5}" presName="sp" presStyleCnt="0"/>
      <dgm:spPr/>
    </dgm:pt>
    <dgm:pt modelId="{9E337B32-ADA8-4238-B1DA-DA651FD8E8CA}" type="pres">
      <dgm:prSet presAssocID="{D392A1F3-DE40-4140-A1DA-312A44789F98}" presName="composite" presStyleCnt="0"/>
      <dgm:spPr/>
    </dgm:pt>
    <dgm:pt modelId="{649A4C7A-2726-476B-993E-346024BCF097}" type="pres">
      <dgm:prSet presAssocID="{D392A1F3-DE40-4140-A1DA-312A44789F9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8ADDE1-886C-4654-8839-52460346AD7B}" type="pres">
      <dgm:prSet presAssocID="{D392A1F3-DE40-4140-A1DA-312A44789F98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5C2F04-D261-4676-A8DC-CA90562B41C7}" type="pres">
      <dgm:prSet presAssocID="{EC2EF019-E1D4-4303-B8C2-7FE44F2657F9}" presName="sp" presStyleCnt="0"/>
      <dgm:spPr/>
    </dgm:pt>
    <dgm:pt modelId="{41530FDC-226A-40AF-8961-885A7F3DAD70}" type="pres">
      <dgm:prSet presAssocID="{8FD3C3D1-B03B-4B47-9C0E-CBC29AF2D91F}" presName="composite" presStyleCnt="0"/>
      <dgm:spPr/>
    </dgm:pt>
    <dgm:pt modelId="{C05FE9AA-702A-46F9-96E0-9B2BBBF32A03}" type="pres">
      <dgm:prSet presAssocID="{8FD3C3D1-B03B-4B47-9C0E-CBC29AF2D91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F98231-9AAC-470B-8820-FC96E17E52E9}" type="pres">
      <dgm:prSet presAssocID="{8FD3C3D1-B03B-4B47-9C0E-CBC29AF2D91F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A7B4981-2EF7-4606-B0DF-D304F59D5A75}" type="presOf" srcId="{152D691F-B889-45C8-AFDF-A73A96B1E499}" destId="{8CECE568-6161-4A28-A773-D5C234376CAA}" srcOrd="0" destOrd="0" presId="urn:microsoft.com/office/officeart/2005/8/layout/chevron2"/>
    <dgm:cxn modelId="{E40C8096-E310-43C2-9F27-4F8305693689}" srcId="{B151D719-942C-440F-82FF-46EC78BE2C2B}" destId="{52B76DE2-F136-40B2-A091-4DBDA45F1EC3}" srcOrd="0" destOrd="0" parTransId="{4B8F0666-4117-478C-9441-540375E29C8F}" sibTransId="{7F40496B-BC53-4672-91A4-5980D29E7DA5}"/>
    <dgm:cxn modelId="{5E6EAC35-3A8E-4BEB-847F-45F149ABB285}" type="presOf" srcId="{B151D719-942C-440F-82FF-46EC78BE2C2B}" destId="{D78E21DE-B324-4BA5-9B0F-25C8BCDE4014}" srcOrd="0" destOrd="0" presId="urn:microsoft.com/office/officeart/2005/8/layout/chevron2"/>
    <dgm:cxn modelId="{CB7EBD42-21F2-49DB-B688-1298F1936CBC}" srcId="{D392A1F3-DE40-4140-A1DA-312A44789F98}" destId="{BBFD26FC-4FD3-4C22-8AD9-7C09AD39A9CA}" srcOrd="0" destOrd="0" parTransId="{6C94D0C8-DB09-4DC0-89E6-987FBFE32D04}" sibTransId="{894EF935-E0C7-43A9-9B83-FD8D865508F8}"/>
    <dgm:cxn modelId="{DBB4C4F4-F8F1-4C05-A80F-C288D886E816}" type="presOf" srcId="{BBFD26FC-4FD3-4C22-8AD9-7C09AD39A9CA}" destId="{A48ADDE1-886C-4654-8839-52460346AD7B}" srcOrd="0" destOrd="0" presId="urn:microsoft.com/office/officeart/2005/8/layout/chevron2"/>
    <dgm:cxn modelId="{D4AD0E84-013E-466A-A521-FC80EFA087A0}" srcId="{152D691F-B889-45C8-AFDF-A73A96B1E499}" destId="{B151D719-942C-440F-82FF-46EC78BE2C2B}" srcOrd="0" destOrd="0" parTransId="{1377F2F3-215B-4605-AD42-8A09E07E402E}" sibTransId="{176663E8-AD41-4E10-971E-807F8CD607F5}"/>
    <dgm:cxn modelId="{4A0B9F77-916D-476F-9C51-9FA08364770C}" type="presOf" srcId="{52B76DE2-F136-40B2-A091-4DBDA45F1EC3}" destId="{F3479030-B3D9-42FE-9529-29C7750DA94D}" srcOrd="0" destOrd="0" presId="urn:microsoft.com/office/officeart/2005/8/layout/chevron2"/>
    <dgm:cxn modelId="{6CEEB51D-4E00-42B1-93FF-C22B79CE6129}" srcId="{152D691F-B889-45C8-AFDF-A73A96B1E499}" destId="{D392A1F3-DE40-4140-A1DA-312A44789F98}" srcOrd="1" destOrd="0" parTransId="{B615FF89-88FE-45CF-9F2E-45A5A909A655}" sibTransId="{EC2EF019-E1D4-4303-B8C2-7FE44F2657F9}"/>
    <dgm:cxn modelId="{417B3D14-E470-441F-876B-D66AFB1C629B}" type="presOf" srcId="{D392A1F3-DE40-4140-A1DA-312A44789F98}" destId="{649A4C7A-2726-476B-993E-346024BCF097}" srcOrd="0" destOrd="0" presId="urn:microsoft.com/office/officeart/2005/8/layout/chevron2"/>
    <dgm:cxn modelId="{5A70416A-C8D4-469C-AA04-655AF1D10AD4}" srcId="{8FD3C3D1-B03B-4B47-9C0E-CBC29AF2D91F}" destId="{4BAAE0B4-47B5-45D7-80B0-308FB3A1920F}" srcOrd="0" destOrd="0" parTransId="{354D392D-E748-467A-8892-76B4144BFC7B}" sibTransId="{85D0A06B-09E1-40BC-8996-45FF4571A1AA}"/>
    <dgm:cxn modelId="{6089C9FB-7894-4187-9B9B-D283A53464C0}" type="presOf" srcId="{4BAAE0B4-47B5-45D7-80B0-308FB3A1920F}" destId="{09F98231-9AAC-470B-8820-FC96E17E52E9}" srcOrd="0" destOrd="0" presId="urn:microsoft.com/office/officeart/2005/8/layout/chevron2"/>
    <dgm:cxn modelId="{BEBE4727-BDAC-4AB2-B698-7CAD2FDAA1EF}" srcId="{152D691F-B889-45C8-AFDF-A73A96B1E499}" destId="{8FD3C3D1-B03B-4B47-9C0E-CBC29AF2D91F}" srcOrd="2" destOrd="0" parTransId="{A1234234-A2AF-41FF-8855-017E9E6ED72F}" sibTransId="{7E5D8AC6-9B5D-4522-88C4-4358070DDAB2}"/>
    <dgm:cxn modelId="{723ED1FE-65B9-44A6-BB9F-B2A586F84C7B}" type="presOf" srcId="{8FD3C3D1-B03B-4B47-9C0E-CBC29AF2D91F}" destId="{C05FE9AA-702A-46F9-96E0-9B2BBBF32A03}" srcOrd="0" destOrd="0" presId="urn:microsoft.com/office/officeart/2005/8/layout/chevron2"/>
    <dgm:cxn modelId="{943D834F-0FF2-4ECA-ADAD-F6413664486A}" type="presParOf" srcId="{8CECE568-6161-4A28-A773-D5C234376CAA}" destId="{514030CA-EBEF-46AB-B7BE-BD1E546288F4}" srcOrd="0" destOrd="0" presId="urn:microsoft.com/office/officeart/2005/8/layout/chevron2"/>
    <dgm:cxn modelId="{625C09E6-5E20-4B85-93EE-B05219BFA68F}" type="presParOf" srcId="{514030CA-EBEF-46AB-B7BE-BD1E546288F4}" destId="{D78E21DE-B324-4BA5-9B0F-25C8BCDE4014}" srcOrd="0" destOrd="0" presId="urn:microsoft.com/office/officeart/2005/8/layout/chevron2"/>
    <dgm:cxn modelId="{7D1ED14D-CE7D-4528-8352-67C3AD8D45E8}" type="presParOf" srcId="{514030CA-EBEF-46AB-B7BE-BD1E546288F4}" destId="{F3479030-B3D9-42FE-9529-29C7750DA94D}" srcOrd="1" destOrd="0" presId="urn:microsoft.com/office/officeart/2005/8/layout/chevron2"/>
    <dgm:cxn modelId="{D2253028-9DFE-4811-AA07-5945E842DFE9}" type="presParOf" srcId="{8CECE568-6161-4A28-A773-D5C234376CAA}" destId="{53451DF4-DA55-479A-88CD-B9134FB3820C}" srcOrd="1" destOrd="0" presId="urn:microsoft.com/office/officeart/2005/8/layout/chevron2"/>
    <dgm:cxn modelId="{FD6617D1-3E2B-44DA-AE7C-40AF30F1F009}" type="presParOf" srcId="{8CECE568-6161-4A28-A773-D5C234376CAA}" destId="{9E337B32-ADA8-4238-B1DA-DA651FD8E8CA}" srcOrd="2" destOrd="0" presId="urn:microsoft.com/office/officeart/2005/8/layout/chevron2"/>
    <dgm:cxn modelId="{3D6403BD-C5E2-43EE-824F-130FF9932AAE}" type="presParOf" srcId="{9E337B32-ADA8-4238-B1DA-DA651FD8E8CA}" destId="{649A4C7A-2726-476B-993E-346024BCF097}" srcOrd="0" destOrd="0" presId="urn:microsoft.com/office/officeart/2005/8/layout/chevron2"/>
    <dgm:cxn modelId="{46032174-4FD5-4282-9D04-54574F2EB562}" type="presParOf" srcId="{9E337B32-ADA8-4238-B1DA-DA651FD8E8CA}" destId="{A48ADDE1-886C-4654-8839-52460346AD7B}" srcOrd="1" destOrd="0" presId="urn:microsoft.com/office/officeart/2005/8/layout/chevron2"/>
    <dgm:cxn modelId="{D48C1656-DC6F-4B2C-85AC-5A1C5A73836C}" type="presParOf" srcId="{8CECE568-6161-4A28-A773-D5C234376CAA}" destId="{615C2F04-D261-4676-A8DC-CA90562B41C7}" srcOrd="3" destOrd="0" presId="urn:microsoft.com/office/officeart/2005/8/layout/chevron2"/>
    <dgm:cxn modelId="{D9CD96DE-F73C-4E0E-98AB-77D8A3B09862}" type="presParOf" srcId="{8CECE568-6161-4A28-A773-D5C234376CAA}" destId="{41530FDC-226A-40AF-8961-885A7F3DAD70}" srcOrd="4" destOrd="0" presId="urn:microsoft.com/office/officeart/2005/8/layout/chevron2"/>
    <dgm:cxn modelId="{9A84A10C-ACF1-4DA6-BC32-BF522BBFDDE7}" type="presParOf" srcId="{41530FDC-226A-40AF-8961-885A7F3DAD70}" destId="{C05FE9AA-702A-46F9-96E0-9B2BBBF32A03}" srcOrd="0" destOrd="0" presId="urn:microsoft.com/office/officeart/2005/8/layout/chevron2"/>
    <dgm:cxn modelId="{B2289DF0-76FC-435C-BC46-B0CC2BB7E768}" type="presParOf" srcId="{41530FDC-226A-40AF-8961-885A7F3DAD70}" destId="{09F98231-9AAC-470B-8820-FC96E17E52E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8E21DE-B324-4BA5-9B0F-25C8BCDE4014}">
      <dsp:nvSpPr>
        <dsp:cNvPr id="0" name=""/>
        <dsp:cNvSpPr/>
      </dsp:nvSpPr>
      <dsp:spPr>
        <a:xfrm rot="5400000">
          <a:off x="-236363" y="238771"/>
          <a:ext cx="1575754" cy="11030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FNSSP</a:t>
          </a:r>
          <a:endParaRPr lang="en-US" sz="2400" kern="1200" dirty="0"/>
        </a:p>
      </dsp:txBody>
      <dsp:txXfrm rot="5400000">
        <a:off x="-236363" y="238771"/>
        <a:ext cx="1575754" cy="1103028"/>
      </dsp:txXfrm>
    </dsp:sp>
    <dsp:sp modelId="{F3479030-B3D9-42FE-9529-29C7750DA94D}">
      <dsp:nvSpPr>
        <dsp:cNvPr id="0" name=""/>
        <dsp:cNvSpPr/>
      </dsp:nvSpPr>
      <dsp:spPr>
        <a:xfrm rot="5400000">
          <a:off x="3087393" y="-1981956"/>
          <a:ext cx="1024240" cy="49929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 smtClean="0"/>
            <a:t>Join us and invite your </a:t>
          </a:r>
          <a:r>
            <a:rPr lang="en-US" sz="3100" kern="1200" dirty="0" smtClean="0"/>
            <a:t>Principal </a:t>
          </a:r>
          <a:r>
            <a:rPr lang="en-US" sz="3100" kern="1200" dirty="0" smtClean="0"/>
            <a:t>&amp; Ed. Director</a:t>
          </a:r>
          <a:endParaRPr lang="en-US" sz="3100" kern="1200" dirty="0"/>
        </a:p>
      </dsp:txBody>
      <dsp:txXfrm rot="5400000">
        <a:off x="3087393" y="-1981956"/>
        <a:ext cx="1024240" cy="4992971"/>
      </dsp:txXfrm>
    </dsp:sp>
    <dsp:sp modelId="{649A4C7A-2726-476B-993E-346024BCF097}">
      <dsp:nvSpPr>
        <dsp:cNvPr id="0" name=""/>
        <dsp:cNvSpPr/>
      </dsp:nvSpPr>
      <dsp:spPr>
        <a:xfrm rot="5400000">
          <a:off x="-236363" y="1620185"/>
          <a:ext cx="1575754" cy="11030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V-C</a:t>
          </a:r>
          <a:endParaRPr lang="en-US" sz="2400" kern="1200" dirty="0"/>
        </a:p>
      </dsp:txBody>
      <dsp:txXfrm rot="5400000">
        <a:off x="-236363" y="1620185"/>
        <a:ext cx="1575754" cy="1103028"/>
      </dsp:txXfrm>
    </dsp:sp>
    <dsp:sp modelId="{A48ADDE1-886C-4654-8839-52460346AD7B}">
      <dsp:nvSpPr>
        <dsp:cNvPr id="0" name=""/>
        <dsp:cNvSpPr/>
      </dsp:nvSpPr>
      <dsp:spPr>
        <a:xfrm rot="5400000">
          <a:off x="3087393" y="-600542"/>
          <a:ext cx="1024240" cy="49929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 err="1" smtClean="0"/>
            <a:t>Dadavan</a:t>
          </a:r>
          <a:r>
            <a:rPr lang="en-US" sz="3100" kern="1200" dirty="0" smtClean="0"/>
            <a:t> Updates </a:t>
          </a:r>
          <a:endParaRPr lang="en-US" sz="3100" kern="1200" dirty="0"/>
        </a:p>
      </dsp:txBody>
      <dsp:txXfrm rot="5400000">
        <a:off x="3087393" y="-600542"/>
        <a:ext cx="1024240" cy="4992971"/>
      </dsp:txXfrm>
    </dsp:sp>
    <dsp:sp modelId="{C05FE9AA-702A-46F9-96E0-9B2BBBF32A03}">
      <dsp:nvSpPr>
        <dsp:cNvPr id="0" name=""/>
        <dsp:cNvSpPr/>
      </dsp:nvSpPr>
      <dsp:spPr>
        <a:xfrm rot="5400000">
          <a:off x="-236363" y="3001599"/>
          <a:ext cx="1575754" cy="110302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Meeting</a:t>
          </a:r>
          <a:endParaRPr lang="en-US" sz="2400" kern="1200" dirty="0"/>
        </a:p>
      </dsp:txBody>
      <dsp:txXfrm rot="5400000">
        <a:off x="-236363" y="3001599"/>
        <a:ext cx="1575754" cy="1103028"/>
      </dsp:txXfrm>
    </dsp:sp>
    <dsp:sp modelId="{09F98231-9AAC-470B-8820-FC96E17E52E9}">
      <dsp:nvSpPr>
        <dsp:cNvPr id="0" name=""/>
        <dsp:cNvSpPr/>
      </dsp:nvSpPr>
      <dsp:spPr>
        <a:xfrm rot="5400000">
          <a:off x="3087393" y="780871"/>
          <a:ext cx="1024240" cy="4992971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100" kern="1200" dirty="0" smtClean="0"/>
            <a:t>Support Staff Updates</a:t>
          </a:r>
          <a:endParaRPr lang="en-US" sz="3100" kern="1200" dirty="0"/>
        </a:p>
      </dsp:txBody>
      <dsp:txXfrm rot="5400000">
        <a:off x="3087393" y="780871"/>
        <a:ext cx="1024240" cy="49929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073F881-6805-48B2-83A0-86EEBF55C325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F4BAC0A-2536-4DDC-876F-7C940BFD94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BAC0A-2536-4DDC-876F-7C940BFD942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90FC2-C2F6-42F5-BE6D-69CE24DFDE1D}" type="datetimeFigureOut">
              <a:rPr lang="en-US" smtClean="0"/>
              <a:pPr/>
              <a:t>10/11/2011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79CDF4-E7D1-4C36-9112-673267033A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1828800"/>
          <a:ext cx="6096000" cy="4343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Friday, October 14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 smtClean="0"/>
              <a:t>@ 3:45 pm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our 1</a:t>
            </a:r>
            <a:r>
              <a:rPr lang="en-US" baseline="30000" dirty="0" smtClean="0"/>
              <a:t>st</a:t>
            </a:r>
            <a:r>
              <a:rPr lang="en-US" dirty="0" smtClean="0"/>
              <a:t> Video Conferencing Meeting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1726</TotalTime>
  <Words>26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Friday, October 14th @ 3:45 pm for our 1st Video Conferencing Meeting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Kirsty</dc:creator>
  <cp:lastModifiedBy>Kirsty</cp:lastModifiedBy>
  <cp:revision>174</cp:revision>
  <dcterms:created xsi:type="dcterms:W3CDTF">2011-09-28T16:06:21Z</dcterms:created>
  <dcterms:modified xsi:type="dcterms:W3CDTF">2011-10-11T20:51:08Z</dcterms:modified>
</cp:coreProperties>
</file>