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C0DC3-BF46-4DCB-9D9E-F871550CA778}" type="datetimeFigureOut">
              <a:rPr lang="en-US" smtClean="0"/>
              <a:t>5/31/2010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353F2-BFB5-45BF-B756-DAB2E72101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Flip Charts from </a:t>
            </a:r>
            <a:r>
              <a:rPr lang="en-US" dirty="0" smtClean="0"/>
              <a:t>NCTR CURA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26, 2010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rawn\Desktop\NCTR\CURA\IMG_00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495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rawn\Desktop\NCTR\CURA\IMG_0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527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rawn\Desktop\NCTR\CURA\IMG_00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Documents and Settings\rawn\Desktop\NCTR\CURA\IMG_0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Documents and Settings\rawn\Desktop\NCTR\CURA\IMG_0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Documents and Settings\rawn\Desktop\NCTR\CURA\100_4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600200"/>
            <a:ext cx="4114799" cy="4572000"/>
          </a:xfrm>
          <a:prstGeom prst="rect">
            <a:avLst/>
          </a:prstGeom>
          <a:noFill/>
        </p:spPr>
      </p:pic>
      <p:pic>
        <p:nvPicPr>
          <p:cNvPr id="6147" name="Picture 3" descr="C:\Documents and Settings\rawn\Desktop\NCTR\CURA\100_4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1600200"/>
            <a:ext cx="4114799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C:\Documents and Settings\rawn\Desktop\NCTR\CURA\100_4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313" y="1600200"/>
            <a:ext cx="3671887" cy="4495800"/>
          </a:xfrm>
          <a:prstGeom prst="rect">
            <a:avLst/>
          </a:prstGeom>
          <a:noFill/>
        </p:spPr>
      </p:pic>
      <p:pic>
        <p:nvPicPr>
          <p:cNvPr id="7171" name="Picture 3" descr="C:\Documents and Settings\rawn\Desktop\NCTR\CURA\100_4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00200"/>
            <a:ext cx="4038599" cy="4541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C:\Documents and Settings\rawn\Desktop\NCTR\CURA\100_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1" y="1600200"/>
            <a:ext cx="3905249" cy="4495800"/>
          </a:xfrm>
          <a:prstGeom prst="rect">
            <a:avLst/>
          </a:prstGeom>
          <a:noFill/>
        </p:spPr>
      </p:pic>
      <p:pic>
        <p:nvPicPr>
          <p:cNvPr id="8195" name="Picture 3" descr="C:\Documents and Settings\rawn\Desktop\NCTR\CURA\100_4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00200"/>
            <a:ext cx="4186009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C:\Documents and Settings\rawn\Desktop\NCTR\CURA\100_4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600200"/>
            <a:ext cx="4038600" cy="4495800"/>
          </a:xfrm>
          <a:prstGeom prst="rect">
            <a:avLst/>
          </a:prstGeom>
          <a:noFill/>
        </p:spPr>
      </p:pic>
      <p:pic>
        <p:nvPicPr>
          <p:cNvPr id="9219" name="Picture 3" descr="C:\Documents and Settings\rawn\Desktop\NCTR\CURA\100_4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00200"/>
            <a:ext cx="4175125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C:\Documents and Settings\rawn\Desktop\NCTR\CURA\100_4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00200"/>
            <a:ext cx="4175125" cy="4495800"/>
          </a:xfrm>
          <a:prstGeom prst="rect">
            <a:avLst/>
          </a:prstGeom>
          <a:noFill/>
        </p:spPr>
      </p:pic>
      <p:pic>
        <p:nvPicPr>
          <p:cNvPr id="10243" name="Picture 3" descr="C:\Documents and Settings\rawn\Desktop\NCTR\CURA\100_4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40386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C:\Documents and Settings\rawn\Desktop\NCTR\CURA\100_4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600200"/>
            <a:ext cx="4114799" cy="4572000"/>
          </a:xfrm>
          <a:prstGeom prst="rect">
            <a:avLst/>
          </a:prstGeom>
          <a:noFill/>
        </p:spPr>
      </p:pic>
      <p:pic>
        <p:nvPicPr>
          <p:cNvPr id="11267" name="Picture 3" descr="C:\Documents and Settings\rawn\Desktop\NCTR\CURA\100_4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1600200"/>
            <a:ext cx="41148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C:\Documents and Settings\rawn\Desktop\NCTR\CURA\100_4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1"/>
            <a:ext cx="4114800" cy="4495800"/>
          </a:xfrm>
          <a:prstGeom prst="rect">
            <a:avLst/>
          </a:prstGeom>
          <a:noFill/>
        </p:spPr>
      </p:pic>
      <p:pic>
        <p:nvPicPr>
          <p:cNvPr id="12291" name="Picture 3" descr="C:\Documents and Settings\rawn\Desktop\NCTR\CURA\100_4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00200"/>
            <a:ext cx="4251325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Documents and Settings\rawn\Desktop\NCTR\CURA\100_4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1600200"/>
            <a:ext cx="3886201" cy="4572000"/>
          </a:xfrm>
          <a:prstGeom prst="rect">
            <a:avLst/>
          </a:prstGeom>
          <a:noFill/>
        </p:spPr>
      </p:pic>
      <p:pic>
        <p:nvPicPr>
          <p:cNvPr id="13315" name="Picture 3" descr="C:\Documents and Settings\rawn\Desktop\NCTR\CURA\100_4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00200"/>
            <a:ext cx="440372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 descr="C:\Documents and Settings\rawn\Desktop\NCTR\CURA\100_4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600200"/>
            <a:ext cx="4038599" cy="4572000"/>
          </a:xfrm>
          <a:prstGeom prst="rect">
            <a:avLst/>
          </a:prstGeom>
          <a:noFill/>
        </p:spPr>
      </p:pic>
      <p:pic>
        <p:nvPicPr>
          <p:cNvPr id="14339" name="Picture 3" descr="C:\Documents and Settings\rawn\Desktop\NCTR\CURA\100_4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00200"/>
            <a:ext cx="417512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10</Words>
  <Application>Microsoft Office PowerPoint</Application>
  <PresentationFormat>On-screen Show (4:3)</PresentationFormat>
  <Paragraphs>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Flip Charts from NCTR CURA meeting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Algoma University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 Charts from NCTR CURA meeting</dc:title>
  <dc:creator>rawn</dc:creator>
  <cp:lastModifiedBy>rawn</cp:lastModifiedBy>
  <cp:revision>3</cp:revision>
  <dcterms:created xsi:type="dcterms:W3CDTF">2010-05-31T15:53:30Z</dcterms:created>
  <dcterms:modified xsi:type="dcterms:W3CDTF">2010-05-31T16:35:47Z</dcterms:modified>
</cp:coreProperties>
</file>